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2"/>
  </p:notesMasterIdLst>
  <p:sldIdLst>
    <p:sldId id="283" r:id="rId3"/>
    <p:sldId id="448" r:id="rId4"/>
    <p:sldId id="566" r:id="rId5"/>
    <p:sldId id="569" r:id="rId6"/>
    <p:sldId id="570" r:id="rId7"/>
    <p:sldId id="571" r:id="rId8"/>
    <p:sldId id="438" r:id="rId9"/>
    <p:sldId id="439" r:id="rId10"/>
    <p:sldId id="433" r:id="rId11"/>
    <p:sldId id="565" r:id="rId12"/>
    <p:sldId id="322" r:id="rId13"/>
    <p:sldId id="334" r:id="rId14"/>
    <p:sldId id="333" r:id="rId15"/>
    <p:sldId id="409" r:id="rId16"/>
    <p:sldId id="408" r:id="rId17"/>
    <p:sldId id="407" r:id="rId18"/>
    <p:sldId id="406" r:id="rId19"/>
    <p:sldId id="356" r:id="rId20"/>
    <p:sldId id="355" r:id="rId21"/>
    <p:sldId id="447" r:id="rId22"/>
    <p:sldId id="446" r:id="rId23"/>
    <p:sldId id="445" r:id="rId24"/>
    <p:sldId id="444" r:id="rId25"/>
    <p:sldId id="269" r:id="rId26"/>
    <p:sldId id="354" r:id="rId27"/>
    <p:sldId id="353" r:id="rId28"/>
    <p:sldId id="274" r:id="rId29"/>
    <p:sldId id="275" r:id="rId30"/>
    <p:sldId id="276" r:id="rId31"/>
  </p:sldIdLst>
  <p:sldSz cx="9144000" cy="5143500" type="screen16x9"/>
  <p:notesSz cx="7315200" cy="96012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3300"/>
    <a:srgbClr val="196928"/>
    <a:srgbClr val="83EF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55ABF-F34A-4681-BA62-2CB84C44A5A2}" v="3" dt="2019-03-31T01:04:13.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643" autoAdjust="0"/>
    <p:restoredTop sz="94675" autoAdjust="0"/>
  </p:normalViewPr>
  <p:slideViewPr>
    <p:cSldViewPr>
      <p:cViewPr varScale="1">
        <p:scale>
          <a:sx n="142" d="100"/>
          <a:sy n="142" d="100"/>
        </p:scale>
        <p:origin x="312" y="12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ozes booze" userId="b4e3d8276a9590bf" providerId="LiveId" clId="{EF055ABF-F34A-4681-BA62-2CB84C44A5A2}"/>
    <pc:docChg chg="modSld">
      <pc:chgData name="boozes booze" userId="b4e3d8276a9590bf" providerId="LiveId" clId="{EF055ABF-F34A-4681-BA62-2CB84C44A5A2}" dt="2019-03-31T01:04:13.159" v="2"/>
      <pc:docMkLst>
        <pc:docMk/>
      </pc:docMkLst>
      <pc:sldChg chg="modTransition">
        <pc:chgData name="boozes booze" userId="b4e3d8276a9590bf" providerId="LiveId" clId="{EF055ABF-F34A-4681-BA62-2CB84C44A5A2}" dt="2019-03-31T01:04:13.159" v="2"/>
        <pc:sldMkLst>
          <pc:docMk/>
          <pc:sldMk cId="3473799830" sldId="334"/>
        </pc:sldMkLst>
      </pc:sldChg>
      <pc:sldChg chg="modTransition">
        <pc:chgData name="boozes booze" userId="b4e3d8276a9590bf" providerId="LiveId" clId="{EF055ABF-F34A-4681-BA62-2CB84C44A5A2}" dt="2019-03-31T01:04:00.117" v="1"/>
        <pc:sldMkLst>
          <pc:docMk/>
          <pc:sldMk cId="3361428264" sldId="354"/>
        </pc:sldMkLst>
      </pc:sldChg>
      <pc:sldChg chg="modTransition">
        <pc:chgData name="boozes booze" userId="b4e3d8276a9590bf" providerId="LiveId" clId="{EF055ABF-F34A-4681-BA62-2CB84C44A5A2}" dt="2019-03-31T01:03:44.947" v="0"/>
        <pc:sldMkLst>
          <pc:docMk/>
          <pc:sldMk cId="3374883569" sldId="5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EE7AA51-0CC1-42C5-8643-89287BD8E4F5}" type="datetimeFigureOut">
              <a:rPr lang="en-US" smtClean="0"/>
              <a:t>5/11/2019</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326BAD1-A7F4-4422-A0A5-11C6DFD542BB}" type="slidenum">
              <a:rPr lang="en-US" smtClean="0"/>
              <a:t>‹#›</a:t>
            </a:fld>
            <a:endParaRPr lang="en-US"/>
          </a:p>
        </p:txBody>
      </p:sp>
    </p:spTree>
    <p:extLst>
      <p:ext uri="{BB962C8B-B14F-4D97-AF65-F5344CB8AC3E}">
        <p14:creationId xmlns:p14="http://schemas.microsoft.com/office/powerpoint/2010/main" val="1627370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12</a:t>
            </a:fld>
            <a:endParaRPr lang="en-US"/>
          </a:p>
        </p:txBody>
      </p:sp>
    </p:spTree>
    <p:extLst>
      <p:ext uri="{BB962C8B-B14F-4D97-AF65-F5344CB8AC3E}">
        <p14:creationId xmlns:p14="http://schemas.microsoft.com/office/powerpoint/2010/main" val="4180038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21</a:t>
            </a:fld>
            <a:endParaRPr lang="en-US"/>
          </a:p>
        </p:txBody>
      </p:sp>
    </p:spTree>
    <p:extLst>
      <p:ext uri="{BB962C8B-B14F-4D97-AF65-F5344CB8AC3E}">
        <p14:creationId xmlns:p14="http://schemas.microsoft.com/office/powerpoint/2010/main" val="147523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22</a:t>
            </a:fld>
            <a:endParaRPr lang="en-US"/>
          </a:p>
        </p:txBody>
      </p:sp>
    </p:spTree>
    <p:extLst>
      <p:ext uri="{BB962C8B-B14F-4D97-AF65-F5344CB8AC3E}">
        <p14:creationId xmlns:p14="http://schemas.microsoft.com/office/powerpoint/2010/main" val="1238319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23</a:t>
            </a:fld>
            <a:endParaRPr lang="en-US"/>
          </a:p>
        </p:txBody>
      </p:sp>
    </p:spTree>
    <p:extLst>
      <p:ext uri="{BB962C8B-B14F-4D97-AF65-F5344CB8AC3E}">
        <p14:creationId xmlns:p14="http://schemas.microsoft.com/office/powerpoint/2010/main" val="2179394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24</a:t>
            </a:fld>
            <a:endParaRPr lang="en-US"/>
          </a:p>
        </p:txBody>
      </p:sp>
    </p:spTree>
    <p:extLst>
      <p:ext uri="{BB962C8B-B14F-4D97-AF65-F5344CB8AC3E}">
        <p14:creationId xmlns:p14="http://schemas.microsoft.com/office/powerpoint/2010/main" val="4180038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25</a:t>
            </a:fld>
            <a:endParaRPr lang="en-US"/>
          </a:p>
        </p:txBody>
      </p:sp>
    </p:spTree>
    <p:extLst>
      <p:ext uri="{BB962C8B-B14F-4D97-AF65-F5344CB8AC3E}">
        <p14:creationId xmlns:p14="http://schemas.microsoft.com/office/powerpoint/2010/main" val="4180038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Rotate a different</a:t>
            </a:r>
            <a:r>
              <a:rPr lang="en-US" baseline="0" dirty="0"/>
              <a:t> cell phone slide each week</a:t>
            </a:r>
            <a:endParaRPr lang="en-US" dirty="0"/>
          </a:p>
          <a:p>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26</a:t>
            </a:fld>
            <a:endParaRPr lang="en-US"/>
          </a:p>
        </p:txBody>
      </p:sp>
    </p:spTree>
    <p:extLst>
      <p:ext uri="{BB962C8B-B14F-4D97-AF65-F5344CB8AC3E}">
        <p14:creationId xmlns:p14="http://schemas.microsoft.com/office/powerpoint/2010/main" val="1051869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Rotate a different</a:t>
            </a:r>
            <a:r>
              <a:rPr lang="en-US" baseline="0" dirty="0"/>
              <a:t> cell phone slide each week</a:t>
            </a:r>
            <a:endParaRPr lang="en-US" dirty="0"/>
          </a:p>
          <a:p>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27</a:t>
            </a:fld>
            <a:endParaRPr lang="en-US"/>
          </a:p>
        </p:txBody>
      </p:sp>
    </p:spTree>
    <p:extLst>
      <p:ext uri="{BB962C8B-B14F-4D97-AF65-F5344CB8AC3E}">
        <p14:creationId xmlns:p14="http://schemas.microsoft.com/office/powerpoint/2010/main" val="1051869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Rotate a different</a:t>
            </a:r>
            <a:r>
              <a:rPr lang="en-US" baseline="0" dirty="0"/>
              <a:t> cell phone slide each week</a:t>
            </a:r>
            <a:endParaRPr lang="en-US" dirty="0"/>
          </a:p>
          <a:p>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28</a:t>
            </a:fld>
            <a:endParaRPr lang="en-US"/>
          </a:p>
        </p:txBody>
      </p:sp>
    </p:spTree>
    <p:extLst>
      <p:ext uri="{BB962C8B-B14F-4D97-AF65-F5344CB8AC3E}">
        <p14:creationId xmlns:p14="http://schemas.microsoft.com/office/powerpoint/2010/main" val="3539786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Rotate a different</a:t>
            </a:r>
            <a:r>
              <a:rPr lang="en-US" baseline="0" dirty="0"/>
              <a:t> cell phone slide each week</a:t>
            </a:r>
            <a:endParaRPr lang="en-US" dirty="0"/>
          </a:p>
          <a:p>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29</a:t>
            </a:fld>
            <a:endParaRPr lang="en-US"/>
          </a:p>
        </p:txBody>
      </p:sp>
    </p:spTree>
    <p:extLst>
      <p:ext uri="{BB962C8B-B14F-4D97-AF65-F5344CB8AC3E}">
        <p14:creationId xmlns:p14="http://schemas.microsoft.com/office/powerpoint/2010/main" val="1497088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13</a:t>
            </a:fld>
            <a:endParaRPr lang="en-US"/>
          </a:p>
        </p:txBody>
      </p:sp>
    </p:spTree>
    <p:extLst>
      <p:ext uri="{BB962C8B-B14F-4D97-AF65-F5344CB8AC3E}">
        <p14:creationId xmlns:p14="http://schemas.microsoft.com/office/powerpoint/2010/main" val="4180038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14</a:t>
            </a:fld>
            <a:endParaRPr lang="en-US"/>
          </a:p>
        </p:txBody>
      </p:sp>
    </p:spTree>
    <p:extLst>
      <p:ext uri="{BB962C8B-B14F-4D97-AF65-F5344CB8AC3E}">
        <p14:creationId xmlns:p14="http://schemas.microsoft.com/office/powerpoint/2010/main" val="2754983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15</a:t>
            </a:fld>
            <a:endParaRPr lang="en-US"/>
          </a:p>
        </p:txBody>
      </p:sp>
    </p:spTree>
    <p:extLst>
      <p:ext uri="{BB962C8B-B14F-4D97-AF65-F5344CB8AC3E}">
        <p14:creationId xmlns:p14="http://schemas.microsoft.com/office/powerpoint/2010/main" val="324038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16</a:t>
            </a:fld>
            <a:endParaRPr lang="en-US"/>
          </a:p>
        </p:txBody>
      </p:sp>
    </p:spTree>
    <p:extLst>
      <p:ext uri="{BB962C8B-B14F-4D97-AF65-F5344CB8AC3E}">
        <p14:creationId xmlns:p14="http://schemas.microsoft.com/office/powerpoint/2010/main" val="2109037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17</a:t>
            </a:fld>
            <a:endParaRPr lang="en-US"/>
          </a:p>
        </p:txBody>
      </p:sp>
    </p:spTree>
    <p:extLst>
      <p:ext uri="{BB962C8B-B14F-4D97-AF65-F5344CB8AC3E}">
        <p14:creationId xmlns:p14="http://schemas.microsoft.com/office/powerpoint/2010/main" val="2444111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18</a:t>
            </a:fld>
            <a:endParaRPr lang="en-US"/>
          </a:p>
        </p:txBody>
      </p:sp>
    </p:spTree>
    <p:extLst>
      <p:ext uri="{BB962C8B-B14F-4D97-AF65-F5344CB8AC3E}">
        <p14:creationId xmlns:p14="http://schemas.microsoft.com/office/powerpoint/2010/main" val="4180038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19</a:t>
            </a:fld>
            <a:endParaRPr lang="en-US"/>
          </a:p>
        </p:txBody>
      </p:sp>
    </p:spTree>
    <p:extLst>
      <p:ext uri="{BB962C8B-B14F-4D97-AF65-F5344CB8AC3E}">
        <p14:creationId xmlns:p14="http://schemas.microsoft.com/office/powerpoint/2010/main" val="4180038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Rotate a different</a:t>
            </a:r>
            <a:r>
              <a:rPr lang="en-US" baseline="0" dirty="0"/>
              <a:t> cell phone slide each week</a:t>
            </a:r>
            <a:endParaRPr lang="en-US" dirty="0"/>
          </a:p>
        </p:txBody>
      </p:sp>
      <p:sp>
        <p:nvSpPr>
          <p:cNvPr id="4" name="Slide Number Placeholder 3"/>
          <p:cNvSpPr>
            <a:spLocks noGrp="1"/>
          </p:cNvSpPr>
          <p:nvPr>
            <p:ph type="sldNum" sz="quarter" idx="10"/>
          </p:nvPr>
        </p:nvSpPr>
        <p:spPr/>
        <p:txBody>
          <a:bodyPr/>
          <a:lstStyle/>
          <a:p>
            <a:fld id="{0326BAD1-A7F4-4422-A0A5-11C6DFD542BB}" type="slidenum">
              <a:rPr lang="en-US" smtClean="0"/>
              <a:t>20</a:t>
            </a:fld>
            <a:endParaRPr lang="en-US"/>
          </a:p>
        </p:txBody>
      </p:sp>
    </p:spTree>
    <p:extLst>
      <p:ext uri="{BB962C8B-B14F-4D97-AF65-F5344CB8AC3E}">
        <p14:creationId xmlns:p14="http://schemas.microsoft.com/office/powerpoint/2010/main" val="1239144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5323F8-2968-4809-B5BC-25308BCA43CB}" type="datetimeFigureOut">
              <a:rPr lang="en-US" smtClean="0"/>
              <a:t>5/11/2019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213493382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5323F8-2968-4809-B5BC-25308BCA43CB}" type="datetimeFigureOut">
              <a:rPr lang="en-US" smtClean="0"/>
              <a:t>5/11/2019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267181924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5323F8-2968-4809-B5BC-25308BCA43CB}" type="datetimeFigureOut">
              <a:rPr lang="en-US" smtClean="0"/>
              <a:t>5/11/2019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1905220195"/>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lstStyle>
            <a:lvl1pPr marL="0" indent="0">
              <a:buNone/>
              <a:defRPr/>
            </a:lvl1pPr>
          </a:lstStyle>
          <a:p>
            <a:endParaRPr lang="en-US" dirty="0"/>
          </a:p>
        </p:txBody>
      </p:sp>
    </p:spTree>
    <p:extLst>
      <p:ext uri="{BB962C8B-B14F-4D97-AF65-F5344CB8AC3E}">
        <p14:creationId xmlns:p14="http://schemas.microsoft.com/office/powerpoint/2010/main" val="223401080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94C9A7-1B75-4B92-AB78-A52EC8866121}" type="datetimeFigureOut">
              <a:rPr lang="en-US" smtClean="0">
                <a:solidFill>
                  <a:prstClr val="black">
                    <a:tint val="75000"/>
                  </a:prstClr>
                </a:solidFill>
              </a:rPr>
              <a:pPr/>
              <a:t>5/11/2019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83800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4C9A7-1B75-4B92-AB78-A52EC8866121}" type="datetimeFigureOut">
              <a:rPr lang="en-US" smtClean="0">
                <a:solidFill>
                  <a:prstClr val="black">
                    <a:tint val="75000"/>
                  </a:prstClr>
                </a:solidFill>
              </a:rPr>
              <a:pPr/>
              <a:t>5/11/2019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103631"/>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94C9A7-1B75-4B92-AB78-A52EC8866121}" type="datetimeFigureOut">
              <a:rPr lang="en-US" smtClean="0">
                <a:solidFill>
                  <a:prstClr val="black">
                    <a:tint val="75000"/>
                  </a:prstClr>
                </a:solidFill>
              </a:rPr>
              <a:pPr/>
              <a:t>5/11/2019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667662"/>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94C9A7-1B75-4B92-AB78-A52EC8866121}" type="datetimeFigureOut">
              <a:rPr lang="en-US" smtClean="0">
                <a:solidFill>
                  <a:prstClr val="black">
                    <a:tint val="75000"/>
                  </a:prstClr>
                </a:solidFill>
              </a:rPr>
              <a:pPr/>
              <a:t>5/11/2019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879457"/>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94C9A7-1B75-4B92-AB78-A52EC8866121}" type="datetimeFigureOut">
              <a:rPr lang="en-US" smtClean="0">
                <a:solidFill>
                  <a:prstClr val="black">
                    <a:tint val="75000"/>
                  </a:prstClr>
                </a:solidFill>
              </a:rPr>
              <a:pPr/>
              <a:t>5/11/2019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497441"/>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94C9A7-1B75-4B92-AB78-A52EC8866121}" type="datetimeFigureOut">
              <a:rPr lang="en-US" smtClean="0">
                <a:solidFill>
                  <a:prstClr val="black">
                    <a:tint val="75000"/>
                  </a:prstClr>
                </a:solidFill>
              </a:rPr>
              <a:pPr/>
              <a:t>5/11/2019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945197"/>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94C9A7-1B75-4B92-AB78-A52EC8866121}" type="datetimeFigureOut">
              <a:rPr lang="en-US" smtClean="0">
                <a:solidFill>
                  <a:prstClr val="black">
                    <a:tint val="75000"/>
                  </a:prstClr>
                </a:solidFill>
              </a:rPr>
              <a:pPr/>
              <a:t>5/11/2019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019857"/>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5323F8-2968-4809-B5BC-25308BCA43CB}" type="datetimeFigureOut">
              <a:rPr lang="en-US" smtClean="0"/>
              <a:t>5/11/2019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2388430140"/>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94C9A7-1B75-4B92-AB78-A52EC8866121}" type="datetimeFigureOut">
              <a:rPr lang="en-US" smtClean="0">
                <a:solidFill>
                  <a:prstClr val="black">
                    <a:tint val="75000"/>
                  </a:prstClr>
                </a:solidFill>
              </a:rPr>
              <a:pPr/>
              <a:t>5/11/2019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937122"/>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94C9A7-1B75-4B92-AB78-A52EC8866121}" type="datetimeFigureOut">
              <a:rPr lang="en-US" smtClean="0">
                <a:solidFill>
                  <a:prstClr val="black">
                    <a:tint val="75000"/>
                  </a:prstClr>
                </a:solidFill>
              </a:rPr>
              <a:pPr/>
              <a:t>5/11/2019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52464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4C9A7-1B75-4B92-AB78-A52EC8866121}" type="datetimeFigureOut">
              <a:rPr lang="en-US" smtClean="0">
                <a:solidFill>
                  <a:prstClr val="black">
                    <a:tint val="75000"/>
                  </a:prstClr>
                </a:solidFill>
              </a:rPr>
              <a:pPr/>
              <a:t>5/11/2019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105181"/>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94C9A7-1B75-4B92-AB78-A52EC8866121}" type="datetimeFigureOut">
              <a:rPr lang="en-US" smtClean="0">
                <a:solidFill>
                  <a:prstClr val="black">
                    <a:tint val="75000"/>
                  </a:prstClr>
                </a:solidFill>
              </a:rPr>
              <a:pPr/>
              <a:t>5/11/2019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376768"/>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5323F8-2968-4809-B5BC-25308BCA43CB}" type="datetimeFigureOut">
              <a:rPr lang="en-US" smtClean="0"/>
              <a:t>5/11/2019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4008930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5323F8-2968-4809-B5BC-25308BCA43CB}" type="datetimeFigureOut">
              <a:rPr lang="en-US" smtClean="0"/>
              <a:t>5/11/2019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164549408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5323F8-2968-4809-B5BC-25308BCA43CB}" type="datetimeFigureOut">
              <a:rPr lang="en-US" smtClean="0"/>
              <a:t>5/11/2019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787023755"/>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5323F8-2968-4809-B5BC-25308BCA43CB}" type="datetimeFigureOut">
              <a:rPr lang="en-US" smtClean="0"/>
              <a:t>5/11/2019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2099041971"/>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5323F8-2968-4809-B5BC-25308BCA43CB}" type="datetimeFigureOut">
              <a:rPr lang="en-US" smtClean="0"/>
              <a:t>5/11/2019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85409226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5323F8-2968-4809-B5BC-25308BCA43CB}" type="datetimeFigureOut">
              <a:rPr lang="en-US" smtClean="0"/>
              <a:t>5/11/2019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3731372879"/>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5323F8-2968-4809-B5BC-25308BCA43CB}" type="datetimeFigureOut">
              <a:rPr lang="en-US" smtClean="0"/>
              <a:t>5/11/2019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9310F-5C8E-483B-8647-8181265E8417}" type="slidenum">
              <a:rPr lang="en-US" smtClean="0"/>
              <a:t>‹#›</a:t>
            </a:fld>
            <a:endParaRPr lang="en-US"/>
          </a:p>
        </p:txBody>
      </p:sp>
    </p:spTree>
    <p:extLst>
      <p:ext uri="{BB962C8B-B14F-4D97-AF65-F5344CB8AC3E}">
        <p14:creationId xmlns:p14="http://schemas.microsoft.com/office/powerpoint/2010/main" val="2497894568"/>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15323F8-2968-4809-B5BC-25308BCA43CB}" type="datetimeFigureOut">
              <a:rPr lang="en-US" smtClean="0"/>
              <a:t>5/11/2019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BE9310F-5C8E-483B-8647-8181265E8417}" type="slidenum">
              <a:rPr lang="en-US" smtClean="0"/>
              <a:t>‹#›</a:t>
            </a:fld>
            <a:endParaRPr lang="en-US"/>
          </a:p>
        </p:txBody>
      </p:sp>
    </p:spTree>
    <p:extLst>
      <p:ext uri="{BB962C8B-B14F-4D97-AF65-F5344CB8AC3E}">
        <p14:creationId xmlns:p14="http://schemas.microsoft.com/office/powerpoint/2010/main" val="4247421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794C9A7-1B75-4B92-AB78-A52EC8866121}" type="datetimeFigureOut">
              <a:rPr lang="en-US" smtClean="0">
                <a:solidFill>
                  <a:prstClr val="black">
                    <a:tint val="75000"/>
                  </a:prstClr>
                </a:solidFill>
              </a:rPr>
              <a:pPr/>
              <a:t>5/11/2019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AE785CD-50C8-4CA4-A68F-402ED65BE3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79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681494042"/>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0" name="Picture 2" descr="http://www.nrbc.org/uploads/1/0/4/0/10407521/winshape19-volunteer_orig.png">
            <a:extLst>
              <a:ext uri="{FF2B5EF4-FFF2-40B4-BE49-F238E27FC236}">
                <a16:creationId xmlns:a16="http://schemas.microsoft.com/office/drawing/2014/main" id="{C6C821A1-2CC9-4963-9F28-1C12422E8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86066"/>
      </p:ext>
    </p:extLst>
  </p:cSld>
  <p:clrMapOvr>
    <a:masterClrMapping/>
  </p:clrMapOvr>
  <mc:AlternateContent xmlns:mc="http://schemas.openxmlformats.org/markup-compatibility/2006" xmlns:p14="http://schemas.microsoft.com/office/powerpoint/2010/main">
    <mc:Choice Requires="p14">
      <p:transition p14:dur="250" advTm="7000">
        <p:cut/>
      </p:transition>
    </mc:Choice>
    <mc:Fallback xmlns="">
      <p:transition advTm="7000">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1235010122"/>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3473799830"/>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3768752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134691710"/>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664317600"/>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502119608"/>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2578392041"/>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4181792170"/>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3473601066"/>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Welcome to Church Blue Background Motion Video">
            <a:hlinkClick r:id="" action="ppaction://media"/>
            <a:extLst>
              <a:ext uri="{FF2B5EF4-FFF2-40B4-BE49-F238E27FC236}">
                <a16:creationId xmlns:a16="http://schemas.microsoft.com/office/drawing/2014/main" id="{F298A992-20A8-4554-8491-3D3DF0606C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58" y="0"/>
            <a:ext cx="9176657" cy="5143500"/>
          </a:xfrm>
          <a:prstGeom prst="rect">
            <a:avLst/>
          </a:prstGeom>
        </p:spPr>
      </p:pic>
      <p:pic>
        <p:nvPicPr>
          <p:cNvPr id="3" name="Picture 2">
            <a:extLst>
              <a:ext uri="{FF2B5EF4-FFF2-40B4-BE49-F238E27FC236}">
                <a16:creationId xmlns:a16="http://schemas.microsoft.com/office/drawing/2014/main" id="{5C5687F8-05B1-47C8-A773-6148F75506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8432" y="895350"/>
            <a:ext cx="1781768" cy="881762"/>
          </a:xfrm>
          <a:prstGeom prst="rect">
            <a:avLst/>
          </a:prstGeom>
        </p:spPr>
      </p:pic>
    </p:spTree>
    <p:extLst>
      <p:ext uri="{BB962C8B-B14F-4D97-AF65-F5344CB8AC3E}">
        <p14:creationId xmlns:p14="http://schemas.microsoft.com/office/powerpoint/2010/main" val="2984517080"/>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B15A5-54CB-40CD-AE25-C991D3570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34838055"/>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B15A5-54CB-40CD-AE25-C991D3570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8308725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B15A5-54CB-40CD-AE25-C991D3570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82800609"/>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B15A5-54CB-40CD-AE25-C991D3570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02646155"/>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3999" cy="5143501"/>
          </a:xfrm>
          <a:prstGeom prst="rect">
            <a:avLst/>
          </a:prstGeom>
          <a:noFill/>
          <a:ln>
            <a:noFill/>
          </a:ln>
        </p:spPr>
      </p:pic>
    </p:spTree>
    <p:extLst>
      <p:ext uri="{BB962C8B-B14F-4D97-AF65-F5344CB8AC3E}">
        <p14:creationId xmlns:p14="http://schemas.microsoft.com/office/powerpoint/2010/main" val="1780974088"/>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336142826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72472787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252442475"/>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265830085"/>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0" y="0"/>
            <a:ext cx="9144000" cy="5143501"/>
          </a:xfrm>
          <a:prstGeom prst="rect">
            <a:avLst/>
          </a:prstGeom>
          <a:noFill/>
          <a:ln>
            <a:noFill/>
          </a:ln>
        </p:spPr>
      </p:pic>
    </p:spTree>
    <p:extLst>
      <p:ext uri="{BB962C8B-B14F-4D97-AF65-F5344CB8AC3E}">
        <p14:creationId xmlns:p14="http://schemas.microsoft.com/office/powerpoint/2010/main" val="3325081114"/>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louds 15_19">
            <a:hlinkClick r:id="" action="ppaction://media"/>
            <a:extLst>
              <a:ext uri="{FF2B5EF4-FFF2-40B4-BE49-F238E27FC236}">
                <a16:creationId xmlns:a16="http://schemas.microsoft.com/office/drawing/2014/main" id="{0F7B1354-0638-40C4-A19D-5BCE14FB38DA}"/>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5A2B8B61-0733-4E5C-B9CE-035CEBDFFA17}"/>
              </a:ext>
            </a:extLst>
          </p:cNvPr>
          <p:cNvSpPr/>
          <p:nvPr/>
        </p:nvSpPr>
        <p:spPr>
          <a:xfrm>
            <a:off x="38100" y="201870"/>
            <a:ext cx="9067800" cy="4739759"/>
          </a:xfrm>
          <a:prstGeom prst="rect">
            <a:avLst/>
          </a:prstGeom>
        </p:spPr>
        <p:txBody>
          <a:bodyPr wrap="square">
            <a:spAutoFit/>
          </a:bodyPr>
          <a:lstStyle/>
          <a:p>
            <a:pPr algn="ctr" fontAlgn="base">
              <a:spcBef>
                <a:spcPts val="1200"/>
              </a:spcBef>
              <a:spcAft>
                <a:spcPct val="0"/>
              </a:spcAft>
            </a:pP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MARK YOUR CALENDAR FOR IMPORTANT SUMMER DATES:</a:t>
            </a:r>
          </a:p>
          <a:p>
            <a:pPr algn="ctr" fontAlgn="base">
              <a:spcBef>
                <a:spcPts val="1200"/>
              </a:spcBef>
              <a:spcAft>
                <a:spcPct val="0"/>
              </a:spcAft>
            </a:pPr>
            <a:endPar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endParaRPr>
          </a:p>
          <a:p>
            <a:pPr algn="ctr" fontAlgn="base">
              <a:spcBef>
                <a:spcPts val="1200"/>
              </a:spcBef>
              <a:spcAft>
                <a:spcPct val="0"/>
              </a:spcAft>
            </a:pP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JUNE 1-8: Puerto Rico Mission Trip</a:t>
            </a:r>
          </a:p>
          <a:p>
            <a:pPr algn="ctr" fontAlgn="base">
              <a:spcBef>
                <a:spcPts val="1200"/>
              </a:spcBef>
              <a:spcAft>
                <a:spcPct val="0"/>
              </a:spcAft>
            </a:pP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JUNE 17-21: </a:t>
            </a:r>
            <a:r>
              <a:rPr lang="en-US" sz="3600" b="1" dirty="0" err="1">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WinShape</a:t>
            </a: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 Camp</a:t>
            </a:r>
          </a:p>
          <a:p>
            <a:pPr algn="ctr" fontAlgn="base">
              <a:spcBef>
                <a:spcPts val="1200"/>
              </a:spcBef>
              <a:spcAft>
                <a:spcPct val="0"/>
              </a:spcAft>
            </a:pP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JULY 15-19: FUSION</a:t>
            </a:r>
          </a:p>
          <a:p>
            <a:pPr algn="ctr" fontAlgn="base">
              <a:spcBef>
                <a:spcPts val="1200"/>
              </a:spcBef>
              <a:spcAft>
                <a:spcPct val="0"/>
              </a:spcAft>
            </a:pP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JULY 22-26: VBS</a:t>
            </a:r>
          </a:p>
        </p:txBody>
      </p:sp>
    </p:spTree>
    <p:extLst>
      <p:ext uri="{BB962C8B-B14F-4D97-AF65-F5344CB8AC3E}">
        <p14:creationId xmlns:p14="http://schemas.microsoft.com/office/powerpoint/2010/main" val="678887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474D6E-10CD-4801-8FC5-83F536FB6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97411927"/>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0B05DA-318F-43F8-9569-6E389EE8D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 y="0"/>
            <a:ext cx="9140306" cy="5143500"/>
          </a:xfrm>
          <a:prstGeom prst="rect">
            <a:avLst/>
          </a:prstGeom>
        </p:spPr>
      </p:pic>
    </p:spTree>
    <p:extLst>
      <p:ext uri="{BB962C8B-B14F-4D97-AF65-F5344CB8AC3E}">
        <p14:creationId xmlns:p14="http://schemas.microsoft.com/office/powerpoint/2010/main" val="371795304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rbc.org/uploads/1/0/4/0/10407521/contend-1024x576_orig.jpg">
            <a:extLst>
              <a:ext uri="{FF2B5EF4-FFF2-40B4-BE49-F238E27FC236}">
                <a16:creationId xmlns:a16="http://schemas.microsoft.com/office/drawing/2014/main" id="{8E00D59F-5CA5-4350-A40F-1A6448349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36456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Box 12"/>
          <p:cNvSpPr txBox="1"/>
          <p:nvPr/>
        </p:nvSpPr>
        <p:spPr>
          <a:xfrm>
            <a:off x="1020725" y="3756492"/>
            <a:ext cx="8166558" cy="646331"/>
          </a:xfrm>
          <a:prstGeom prst="rect">
            <a:avLst/>
          </a:prstGeom>
          <a:noFill/>
        </p:spPr>
        <p:txBody>
          <a:bodyPr wrap="square" rtlCol="0">
            <a:spAutoFit/>
          </a:bodyPr>
          <a:lstStyle/>
          <a:p>
            <a:pPr algn="ctr"/>
            <a:r>
              <a:rPr lang="en-US" sz="3600" b="1" dirty="0">
                <a:solidFill>
                  <a:prstClr val="white">
                    <a:lumMod val="95000"/>
                  </a:prstClr>
                </a:solidFill>
                <a:effectLst>
                  <a:outerShdw blurRad="38100" dist="38100" dir="2700000" algn="tl">
                    <a:srgbClr val="000000">
                      <a:alpha val="43137"/>
                    </a:srgbClr>
                  </a:outerShdw>
                </a:effectLst>
                <a:cs typeface="Segoe UI" pitchFamily="34" charset="0"/>
              </a:rPr>
              <a:t>Text “Welcome” to 540-999-1889</a:t>
            </a:r>
          </a:p>
        </p:txBody>
      </p:sp>
      <p:pic>
        <p:nvPicPr>
          <p:cNvPr id="9" name="Picture 8" descr="phone.png"/>
          <p:cNvPicPr>
            <a:picLocks noChangeAspect="1"/>
          </p:cNvPicPr>
          <p:nvPr/>
        </p:nvPicPr>
        <p:blipFill>
          <a:blip r:embed="rId2" cstate="print"/>
          <a:stretch>
            <a:fillRect/>
          </a:stretch>
        </p:blipFill>
        <p:spPr>
          <a:xfrm rot="21189341">
            <a:off x="136404" y="3198440"/>
            <a:ext cx="994901" cy="1922231"/>
          </a:xfrm>
          <a:prstGeom prst="rect">
            <a:avLst/>
          </a:prstGeom>
        </p:spPr>
      </p:pic>
      <p:sp>
        <p:nvSpPr>
          <p:cNvPr id="11" name="Rectangle 10"/>
          <p:cNvSpPr/>
          <p:nvPr/>
        </p:nvSpPr>
        <p:spPr>
          <a:xfrm>
            <a:off x="-28962" y="15177"/>
            <a:ext cx="9172962"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cs typeface="Segoe UI"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6309"/>
          <a:stretch/>
        </p:blipFill>
        <p:spPr>
          <a:xfrm>
            <a:off x="-72243" y="-22178"/>
            <a:ext cx="9216245" cy="5180855"/>
          </a:xfrm>
          <a:prstGeom prst="rect">
            <a:avLst/>
          </a:prstGeom>
        </p:spPr>
      </p:pic>
      <p:sp>
        <p:nvSpPr>
          <p:cNvPr id="2" name="Rectangle 1"/>
          <p:cNvSpPr/>
          <p:nvPr/>
        </p:nvSpPr>
        <p:spPr>
          <a:xfrm>
            <a:off x="-72244" y="3664612"/>
            <a:ext cx="9259527" cy="885825"/>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cs typeface="Segoe UI"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9705"/>
          <a:stretch/>
        </p:blipFill>
        <p:spPr>
          <a:xfrm>
            <a:off x="6130405" y="2523547"/>
            <a:ext cx="1784098" cy="881762"/>
          </a:xfrm>
          <a:prstGeom prst="rect">
            <a:avLst/>
          </a:prstGeom>
        </p:spPr>
      </p:pic>
    </p:spTree>
    <p:extLst>
      <p:ext uri="{BB962C8B-B14F-4D97-AF65-F5344CB8AC3E}">
        <p14:creationId xmlns:p14="http://schemas.microsoft.com/office/powerpoint/2010/main" val="3161668923"/>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rbc.org/uploads/1/0/4/0/10407521/wednesday-night_2_ori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2553D7-514D-404C-AA12-F8D25EF2BD1F}"/>
              </a:ext>
            </a:extLst>
          </p:cNvPr>
          <p:cNvSpPr txBox="1"/>
          <p:nvPr/>
        </p:nvSpPr>
        <p:spPr>
          <a:xfrm>
            <a:off x="5867400" y="4761134"/>
            <a:ext cx="3276600" cy="369332"/>
          </a:xfrm>
          <a:prstGeom prst="rect">
            <a:avLst/>
          </a:prstGeom>
          <a:solidFill>
            <a:schemeClr val="bg1"/>
          </a:solidFill>
        </p:spPr>
        <p:txBody>
          <a:bodyPr wrap="square" rtlCol="0">
            <a:spAutoFit/>
          </a:bodyPr>
          <a:lstStyle/>
          <a:p>
            <a:r>
              <a:rPr lang="en-US" b="1" dirty="0"/>
              <a:t>*Meals Resume January 9, 2019</a:t>
            </a:r>
          </a:p>
        </p:txBody>
      </p:sp>
    </p:spTree>
    <p:extLst>
      <p:ext uri="{BB962C8B-B14F-4D97-AF65-F5344CB8AC3E}">
        <p14:creationId xmlns:p14="http://schemas.microsoft.com/office/powerpoint/2010/main" val="592621967"/>
      </p:ext>
    </p:ext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76200" y="8037"/>
            <a:ext cx="8915400" cy="5078313"/>
          </a:xfrm>
          <a:prstGeom prst="rect">
            <a:avLst/>
          </a:prstGeom>
        </p:spPr>
        <p:txBody>
          <a:bodyPr wrap="square">
            <a:spAutoFit/>
          </a:bodyPr>
          <a:lstStyle/>
          <a:p>
            <a:pPr algn="ctr" fontAlgn="base">
              <a:spcAft>
                <a:spcPct val="0"/>
              </a:spcAft>
            </a:pPr>
            <a:r>
              <a:rPr lang="en-US" sz="3600" b="1" dirty="0">
                <a:ln>
                  <a:solidFill>
                    <a:srgbClr val="000000"/>
                  </a:solidFill>
                </a:ln>
                <a:solidFill>
                  <a:srgbClr val="FFFFFF"/>
                </a:solidFill>
                <a:effectLst>
                  <a:glow rad="139700">
                    <a:srgbClr val="000000">
                      <a:satMod val="175000"/>
                      <a:alpha val="40000"/>
                    </a:srgbClr>
                  </a:glow>
                </a:effectLst>
                <a:latin typeface="Arial Black" panose="020B0A04020102020204" pitchFamily="34" charset="0"/>
                <a:cs typeface="Arial" charset="0"/>
              </a:rPr>
              <a:t>Welcome to North Roanoke and thank you for worshipping with us today! If you are a guest, we want you to feel welcome and know how grateful we are that God has sent you here. If we can serve you in any way, please don’t hesitate to ask an usher or anyone seated nearby – we are eager to help. </a:t>
            </a:r>
          </a:p>
        </p:txBody>
      </p:sp>
    </p:spTree>
    <p:extLst>
      <p:ext uri="{BB962C8B-B14F-4D97-AF65-F5344CB8AC3E}">
        <p14:creationId xmlns:p14="http://schemas.microsoft.com/office/powerpoint/2010/main" val="3027453126"/>
      </p:ext>
    </p:extLst>
  </p:cSld>
  <p:clrMapOvr>
    <a:masterClrMapping/>
  </p:clrMapOvr>
  <mc:AlternateContent xmlns:mc="http://schemas.openxmlformats.org/markup-compatibility/2006" xmlns:p14="http://schemas.microsoft.com/office/powerpoint/2010/main">
    <mc:Choice Requires="p14">
      <p:transition p14:dur="250" advTm="7000">
        <p:cut/>
      </p:transition>
    </mc:Choice>
    <mc:Fallback xmlns="">
      <p:transition advTm="7000">
        <p:cu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837</TotalTime>
  <Words>268</Words>
  <Application>Microsoft Office PowerPoint</Application>
  <PresentationFormat>On-screen Show (16:9)</PresentationFormat>
  <Paragraphs>45</Paragraphs>
  <Slides>29</Slides>
  <Notes>18</Notes>
  <HiddenSlides>18</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Arial</vt:lpstr>
      <vt:lpstr>Arial Black</vt:lpstr>
      <vt:lpstr>Calibri</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Johnson</dc:creator>
  <cp:lastModifiedBy>Tim Johnson</cp:lastModifiedBy>
  <cp:revision>418</cp:revision>
  <cp:lastPrinted>2014-01-25T16:01:03Z</cp:lastPrinted>
  <dcterms:created xsi:type="dcterms:W3CDTF">2012-03-17T21:40:45Z</dcterms:created>
  <dcterms:modified xsi:type="dcterms:W3CDTF">2019-05-11T13:33:29Z</dcterms:modified>
</cp:coreProperties>
</file>